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8C0DFD-8C27-4E4A-A0CB-10EC887E4E99}" type="datetimeFigureOut">
              <a:rPr lang="sk-SK" smtClean="0"/>
              <a:t>18.11.2010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9BA723-39EC-4AC7-B650-5C3C1410711A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k.wikipedia.org/wiki/Ulu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Australia</a:t>
            </a:r>
            <a:r>
              <a:rPr lang="sk-SK" dirty="0" smtClean="0"/>
              <a:t> - </a:t>
            </a:r>
            <a:r>
              <a:rPr lang="sk-SK" dirty="0" err="1" smtClean="0"/>
              <a:t>Urulu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Fedor ,Pavlov II.E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sacredsites.com/asia/australia/images/Uluru-H-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86174"/>
            <a:ext cx="4762500" cy="3171826"/>
          </a:xfrm>
          <a:prstGeom prst="rect">
            <a:avLst/>
          </a:prstGeom>
          <a:noFill/>
        </p:spPr>
      </p:pic>
      <p:pic>
        <p:nvPicPr>
          <p:cNvPr id="3074" name="Picture 2" descr="http://media-cdn.tripadvisor.com/media/photo-s/01/11/bb/e3/ulur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4959011" cy="3714751"/>
          </a:xfrm>
          <a:prstGeom prst="rect">
            <a:avLst/>
          </a:prstGeom>
          <a:noFill/>
        </p:spPr>
      </p:pic>
      <p:pic>
        <p:nvPicPr>
          <p:cNvPr id="3080" name="Picture 8" descr="http://pixdaus.com/pics/1205544516Az1tDH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21972" y="3643314"/>
            <a:ext cx="4822029" cy="3214686"/>
          </a:xfrm>
          <a:prstGeom prst="rect">
            <a:avLst/>
          </a:prstGeom>
          <a:noFill/>
        </p:spPr>
      </p:pic>
      <p:pic>
        <p:nvPicPr>
          <p:cNvPr id="3082" name="Picture 10" descr="http://stgeorgedownunder.files.wordpress.com/2009/05/uluru.jpg"/>
          <p:cNvPicPr>
            <a:picLocks noChangeAspect="1" noChangeArrowheads="1"/>
          </p:cNvPicPr>
          <p:nvPr/>
        </p:nvPicPr>
        <p:blipFill>
          <a:blip r:embed="rId5"/>
          <a:srcRect l="10609" t="16667" r="15128" b="12121"/>
          <a:stretch>
            <a:fillRect/>
          </a:stretch>
        </p:blipFill>
        <p:spPr bwMode="auto">
          <a:xfrm>
            <a:off x="4260409" y="0"/>
            <a:ext cx="4883591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johnnyjet.com/images/PicForNewsletterApril2006AustraliaUluruChangesColo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famouswonders.com/wp-content/uploads/2009/04/ayers-r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00296" y="-142900"/>
            <a:ext cx="11430000" cy="76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5000636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hlinkClick r:id="rId2"/>
              </a:rPr>
              <a:t>http://sk.wikipedia.org/wiki/Uluru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10</Words>
  <Application>Microsoft Office PowerPoint</Application>
  <PresentationFormat>Předvádění na obrazovce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Australia - Urulu</vt:lpstr>
      <vt:lpstr>Snímek 2</vt:lpstr>
      <vt:lpstr>Snímek 3</vt:lpstr>
      <vt:lpstr>Snímek 4</vt:lpstr>
      <vt:lpstr>Snímek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 - Urulu</dc:title>
  <dc:creator>Jarko</dc:creator>
  <cp:lastModifiedBy>Jarko</cp:lastModifiedBy>
  <cp:revision>1</cp:revision>
  <dcterms:created xsi:type="dcterms:W3CDTF">2010-11-18T21:00:52Z</dcterms:created>
  <dcterms:modified xsi:type="dcterms:W3CDTF">2010-11-18T21:09:33Z</dcterms:modified>
</cp:coreProperties>
</file>